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0" r:id="rId4"/>
    <p:sldId id="257" r:id="rId5"/>
    <p:sldId id="259" r:id="rId6"/>
    <p:sldId id="258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25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B3DE6-60C5-4006-B5ED-D9962AE87D6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8A55A-C9BA-48AD-9DC4-16F0AFBBFA2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</a:t>
            </a:r>
            <a:r>
              <a:rPr lang="en-US" baseline="0" dirty="0" smtClean="0"/>
              <a:t> DAA equipment (Waterlog Xylem YSI)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8A55A-C9BA-48AD-9DC4-16F0AFBBFA2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DD8F0B-DBAB-4A3E-A26A-0FC623D9DBB5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69D9CF-3826-46BA-BED2-3F913654DCC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09600"/>
            <a:ext cx="8229600" cy="914400"/>
          </a:xfrm>
        </p:spPr>
        <p:txBody>
          <a:bodyPr/>
          <a:lstStyle/>
          <a:p>
            <a:r>
              <a:rPr lang="en-US" dirty="0" smtClean="0"/>
              <a:t>SNWA GOES DCS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	Chris </a:t>
            </a:r>
            <a:r>
              <a:rPr lang="en-US" dirty="0" err="1" smtClean="0"/>
              <a:t>Ashinhurst</a:t>
            </a:r>
            <a:endParaRPr lang="en-US" dirty="0" smtClean="0"/>
          </a:p>
          <a:p>
            <a:r>
              <a:rPr lang="en-US" dirty="0" smtClean="0"/>
              <a:t>Southern Nevada Water Authority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SNWA/LVVWD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LVVWD</a:t>
            </a:r>
          </a:p>
          <a:p>
            <a:pPr lvl="1"/>
            <a:r>
              <a:rPr lang="en-US" dirty="0" smtClean="0"/>
              <a:t>Municipal water provider for the city of Las Vegas.</a:t>
            </a:r>
            <a:endParaRPr lang="en-US" dirty="0" smtClean="0"/>
          </a:p>
          <a:p>
            <a:r>
              <a:rPr lang="en-US" dirty="0" smtClean="0"/>
              <a:t>SNWA</a:t>
            </a:r>
          </a:p>
          <a:p>
            <a:pPr lvl="1"/>
            <a:r>
              <a:rPr lang="en-US" dirty="0" smtClean="0"/>
              <a:t>Water purveyor for Southern Nevada</a:t>
            </a:r>
          </a:p>
          <a:p>
            <a:pPr lvl="1"/>
            <a:r>
              <a:rPr lang="en-US" dirty="0" smtClean="0"/>
              <a:t>Process and treat more than 400,000 ac-ft through treatment and return flow credits.</a:t>
            </a:r>
          </a:p>
          <a:p>
            <a:pPr lvl="1"/>
            <a:r>
              <a:rPr lang="en-US" dirty="0" smtClean="0"/>
              <a:t>Alternative water resources due to drought on CR.</a:t>
            </a:r>
          </a:p>
          <a:p>
            <a:pPr lvl="2"/>
            <a:r>
              <a:rPr lang="en-US" dirty="0" smtClean="0"/>
              <a:t>Spring Valley</a:t>
            </a:r>
          </a:p>
          <a:p>
            <a:pPr lvl="2"/>
            <a:r>
              <a:rPr lang="en-US" dirty="0" smtClean="0"/>
              <a:t>DDC Valleys</a:t>
            </a: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-304800"/>
            <a:ext cx="6124575" cy="824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425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GOES Transmitters</a:t>
            </a:r>
          </a:p>
          <a:p>
            <a:pPr lvl="1"/>
            <a:r>
              <a:rPr lang="en-US" dirty="0" smtClean="0"/>
              <a:t>1x Surface Water</a:t>
            </a:r>
            <a:endParaRPr lang="en-US" dirty="0" smtClean="0"/>
          </a:p>
          <a:p>
            <a:pPr lvl="1"/>
            <a:r>
              <a:rPr lang="en-US" dirty="0" smtClean="0"/>
              <a:t>2x Groundwater</a:t>
            </a:r>
          </a:p>
          <a:p>
            <a:r>
              <a:rPr lang="en-US" dirty="0" smtClean="0"/>
              <a:t>Outstations (Transmitting data to GOES stations)</a:t>
            </a:r>
          </a:p>
          <a:p>
            <a:pPr lvl="1"/>
            <a:r>
              <a:rPr lang="en-US" dirty="0" smtClean="0"/>
              <a:t>1x Surface Water</a:t>
            </a:r>
          </a:p>
          <a:p>
            <a:pPr lvl="1"/>
            <a:r>
              <a:rPr lang="en-US" dirty="0" smtClean="0"/>
              <a:t>1x Groundwater	</a:t>
            </a:r>
          </a:p>
          <a:p>
            <a:pPr lvl="1"/>
            <a:r>
              <a:rPr lang="en-US" dirty="0" smtClean="0"/>
              <a:t>2x Precipitation</a:t>
            </a:r>
          </a:p>
          <a:p>
            <a:r>
              <a:rPr lang="en-US" dirty="0" smtClean="0"/>
              <a:t>Not Yet Transmitting (Possible Future)</a:t>
            </a:r>
          </a:p>
          <a:p>
            <a:pPr lvl="1"/>
            <a:r>
              <a:rPr lang="en-US" dirty="0" smtClean="0"/>
              <a:t>40+ Groundwater</a:t>
            </a:r>
          </a:p>
          <a:p>
            <a:pPr lvl="1"/>
            <a:r>
              <a:rPr lang="en-US" dirty="0" smtClean="0"/>
              <a:t>20+ Surface Water</a:t>
            </a:r>
          </a:p>
          <a:p>
            <a:pPr lvl="1"/>
            <a:r>
              <a:rPr lang="en-US" dirty="0" smtClean="0"/>
              <a:t>10+ Precipitation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08038"/>
          </a:xfrm>
        </p:spPr>
        <p:txBody>
          <a:bodyPr/>
          <a:lstStyle/>
          <a:p>
            <a:r>
              <a:rPr lang="en-US" dirty="0" smtClean="0"/>
              <a:t>Telemetry Equipment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2000" y="685800"/>
            <a:ext cx="73914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Installed GOES transmitters initially Summer 2013</a:t>
            </a:r>
          </a:p>
          <a:p>
            <a:r>
              <a:rPr lang="en-US" dirty="0" smtClean="0"/>
              <a:t>300 baud CS2</a:t>
            </a:r>
          </a:p>
          <a:p>
            <a:r>
              <a:rPr lang="en-US" dirty="0" smtClean="0"/>
              <a:t>Generally very good. Only minimal data outages.</a:t>
            </a:r>
          </a:p>
          <a:p>
            <a:r>
              <a:rPr lang="en-US" dirty="0" smtClean="0"/>
              <a:t>Issues</a:t>
            </a:r>
          </a:p>
          <a:p>
            <a:pPr lvl="1"/>
            <a:r>
              <a:rPr lang="en-US" dirty="0" smtClean="0"/>
              <a:t>User Error Generally</a:t>
            </a:r>
          </a:p>
          <a:p>
            <a:pPr lvl="1"/>
            <a:r>
              <a:rPr lang="en-US" dirty="0" smtClean="0"/>
              <a:t>Too much data</a:t>
            </a:r>
          </a:p>
          <a:p>
            <a:pPr lvl="1"/>
            <a:r>
              <a:rPr lang="en-US" dirty="0" smtClean="0"/>
              <a:t>Data logger clock settings.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Irrigation Wells</a:t>
            </a:r>
          </a:p>
          <a:p>
            <a:pPr lvl="1"/>
            <a:r>
              <a:rPr lang="en-US" dirty="0" smtClean="0"/>
              <a:t>Flow</a:t>
            </a:r>
          </a:p>
          <a:p>
            <a:pPr lvl="1"/>
            <a:r>
              <a:rPr lang="en-US" dirty="0" smtClean="0"/>
              <a:t>Water Level</a:t>
            </a:r>
          </a:p>
          <a:p>
            <a:pPr lvl="1"/>
            <a:r>
              <a:rPr lang="en-US" dirty="0" smtClean="0"/>
              <a:t>Well head pressure.</a:t>
            </a:r>
          </a:p>
          <a:p>
            <a:r>
              <a:rPr lang="en-US" dirty="0" smtClean="0"/>
              <a:t>Remote location wells for background water-level monitoring.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218</TotalTime>
  <Words>132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Apex</vt:lpstr>
      <vt:lpstr>SNWA GOES DCS Report</vt:lpstr>
      <vt:lpstr>SNWA/LVVWD</vt:lpstr>
      <vt:lpstr>Slide 3</vt:lpstr>
      <vt:lpstr>Stations</vt:lpstr>
      <vt:lpstr>Telemetry Equipment</vt:lpstr>
      <vt:lpstr>Performance </vt:lpstr>
      <vt:lpstr>Future Work</vt:lpstr>
    </vt:vector>
  </TitlesOfParts>
  <Company>LVVWD SNWA SNWS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SNWA GOES DCS Report</dc:title>
  <dc:creator>ashinhuc</dc:creator>
  <cp:lastModifiedBy>ashinhuc</cp:lastModifiedBy>
  <cp:revision>17</cp:revision>
  <dcterms:created xsi:type="dcterms:W3CDTF">2014-05-06T17:50:31Z</dcterms:created>
  <dcterms:modified xsi:type="dcterms:W3CDTF">2014-05-06T21:28:47Z</dcterms:modified>
</cp:coreProperties>
</file>